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3A8E1-9032-485D-BFF3-F8FC97B66B3A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CAE3B-1B52-4113-86B5-B6C55B56BA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Mitochondria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Protein Synthesis</a:t>
            </a:r>
            <a:r>
              <a:rPr lang="en-US" baseline="0" dirty="0" smtClean="0"/>
              <a:t> (Ribosomes and Rough ER make up the Nissl Bodies in these Neurons)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Golgi </a:t>
            </a:r>
            <a:r>
              <a:rPr lang="en-US" dirty="0" err="1" smtClean="0"/>
              <a:t>Aparatus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1 = Anaphase</a:t>
            </a:r>
          </a:p>
          <a:p>
            <a:r>
              <a:rPr lang="en-US" dirty="0" smtClean="0"/>
              <a:t>2 = Prophase</a:t>
            </a:r>
          </a:p>
          <a:p>
            <a:r>
              <a:rPr lang="en-US" dirty="0" smtClean="0"/>
              <a:t>3 = Metaphase</a:t>
            </a:r>
          </a:p>
          <a:p>
            <a:r>
              <a:rPr lang="en-US" dirty="0" smtClean="0"/>
              <a:t>4 = Prophase</a:t>
            </a:r>
          </a:p>
          <a:p>
            <a:r>
              <a:rPr lang="en-US" dirty="0" smtClean="0"/>
              <a:t>5 = Telophase/ </a:t>
            </a:r>
            <a:r>
              <a:rPr lang="en-US" dirty="0" err="1" smtClean="0"/>
              <a:t>cytokinesis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Energy</a:t>
            </a:r>
            <a:r>
              <a:rPr lang="en-US" baseline="0" dirty="0" smtClean="0"/>
              <a:t>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Ribosomes or </a:t>
            </a:r>
            <a:r>
              <a:rPr lang="en-US" dirty="0" err="1" smtClean="0"/>
              <a:t>Polysomes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</a:t>
            </a:r>
            <a:r>
              <a:rPr lang="en-US" dirty="0" err="1" smtClean="0"/>
              <a:t>Clathrin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Sugars</a:t>
            </a:r>
            <a:r>
              <a:rPr lang="en-US" baseline="0" dirty="0" smtClean="0"/>
              <a:t> (the inclusions are glycogen)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Nuclear Pores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B657B4-9EFD-445E-88C8-94B5D46A50B3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1 Exam Microanatomy Lab Practical Practice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Cytology, Epithelium, and Connective Tissue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double membraned organelle regulates signals to the entire cell what structures indicated by the red and green arrows allow them send out these signals? </a:t>
            </a:r>
            <a:endParaRPr lang="en-US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00200"/>
            <a:ext cx="7086600" cy="481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98405"/>
            <a:ext cx="2895600" cy="426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Cellular Organelle can be visualized by this Regaud’s Stain for Iron (blue and Black arrows?</a:t>
            </a:r>
            <a:endParaRPr lang="en-US" dirty="0"/>
          </a:p>
        </p:txBody>
      </p:sp>
      <p:pic>
        <p:nvPicPr>
          <p:cNvPr id="1027" name="Picture 3" descr="page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752600"/>
            <a:ext cx="5486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371600"/>
            <a:ext cx="4648200" cy="4554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352800" y="1828800"/>
            <a:ext cx="2286000" cy="2133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52600" y="4572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the function of the organelle stained within the red circle?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membrane bound organelle indicated by the blue arrows appears as these dark moon shaped structures in this type of staining and is involved in packaging of proteins into vesicles?</a:t>
            </a:r>
            <a:endParaRPr lang="en-US" dirty="0"/>
          </a:p>
        </p:txBody>
      </p: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905000"/>
            <a:ext cx="643365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Which phases of the cell cycle are indicated by the colored numbers</a:t>
            </a:r>
            <a:endParaRPr lang="en-US" dirty="0"/>
          </a:p>
        </p:txBody>
      </p:sp>
      <p:pic>
        <p:nvPicPr>
          <p:cNvPr id="21507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584" y="1752600"/>
            <a:ext cx="7607808" cy="2438400"/>
          </a:xfrm>
          <a:prstGeom prst="rect">
            <a:avLst/>
          </a:prstGeom>
          <a:noFill/>
        </p:spPr>
      </p:pic>
      <p:pic>
        <p:nvPicPr>
          <p:cNvPr id="21506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267200"/>
            <a:ext cx="7022592" cy="2462784"/>
          </a:xfrm>
          <a:prstGeom prst="rect">
            <a:avLst/>
          </a:prstGeom>
          <a:noFill/>
        </p:spPr>
      </p:pic>
      <p:pic>
        <p:nvPicPr>
          <p:cNvPr id="21505" name="Picture 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94576" y="4267200"/>
            <a:ext cx="2097024" cy="2462784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2362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474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057400" y="21336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2819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0" y="45720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6400" y="52578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10400" y="52578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is the function of this cellular organelle?</a:t>
            </a:r>
            <a:endParaRPr lang="en-US" dirty="0"/>
          </a:p>
        </p:txBody>
      </p:sp>
      <p:pic>
        <p:nvPicPr>
          <p:cNvPr id="19457" name="Picture 1" descr="page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38862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page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600200"/>
            <a:ext cx="4191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is the organelle that is show in this Micrograph that is involved in the production of protein?</a:t>
            </a:r>
            <a:endParaRPr lang="en-US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76400"/>
            <a:ext cx="853016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coated pits and coated vesicles in this micrograph are surrounded by what protein?</a:t>
            </a:r>
            <a:endParaRPr lang="en-US" dirty="0"/>
          </a:p>
        </p:txBody>
      </p:sp>
      <p:pic>
        <p:nvPicPr>
          <p:cNvPr id="15361" name="Picture 1" descr="page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7696200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These cytoplasmic granules indicated by the green arrows are utilized by the mitochondria because they supply energy in the form of what?</a:t>
            </a:r>
            <a:endParaRPr lang="en-US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816815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264</Words>
  <Application>Microsoft Office PowerPoint</Application>
  <PresentationFormat>On-screen Show (4:3)</PresentationFormat>
  <Paragraphs>38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Unit 1 Exam Microanatomy Lab Practical Practice Questions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Exam Microanatomy Lab Practical Practice Questions</dc:title>
  <dc:creator>chris</dc:creator>
  <cp:lastModifiedBy>chris</cp:lastModifiedBy>
  <cp:revision>1</cp:revision>
  <dcterms:created xsi:type="dcterms:W3CDTF">2011-09-18T14:45:50Z</dcterms:created>
  <dcterms:modified xsi:type="dcterms:W3CDTF">2011-09-18T14:48:39Z</dcterms:modified>
</cp:coreProperties>
</file>